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3" r:id="rId1"/>
  </p:sldMasterIdLst>
  <p:notesMasterIdLst>
    <p:notesMasterId r:id="rId44"/>
  </p:notesMasterIdLst>
  <p:sldIdLst>
    <p:sldId id="272" r:id="rId2"/>
    <p:sldId id="326" r:id="rId3"/>
    <p:sldId id="302" r:id="rId4"/>
    <p:sldId id="319" r:id="rId5"/>
    <p:sldId id="320" r:id="rId6"/>
    <p:sldId id="321" r:id="rId7"/>
    <p:sldId id="322" r:id="rId8"/>
    <p:sldId id="308" r:id="rId9"/>
    <p:sldId id="318" r:id="rId10"/>
    <p:sldId id="345" r:id="rId11"/>
    <p:sldId id="346" r:id="rId12"/>
    <p:sldId id="347" r:id="rId13"/>
    <p:sldId id="327" r:id="rId14"/>
    <p:sldId id="328" r:id="rId15"/>
    <p:sldId id="329" r:id="rId16"/>
    <p:sldId id="333" r:id="rId17"/>
    <p:sldId id="331" r:id="rId18"/>
    <p:sldId id="334" r:id="rId19"/>
    <p:sldId id="335" r:id="rId20"/>
    <p:sldId id="337" r:id="rId21"/>
    <p:sldId id="338" r:id="rId22"/>
    <p:sldId id="339" r:id="rId23"/>
    <p:sldId id="340" r:id="rId24"/>
    <p:sldId id="341" r:id="rId25"/>
    <p:sldId id="344" r:id="rId26"/>
    <p:sldId id="343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9" r:id="rId37"/>
    <p:sldId id="361" r:id="rId38"/>
    <p:sldId id="363" r:id="rId39"/>
    <p:sldId id="365" r:id="rId40"/>
    <p:sldId id="366" r:id="rId41"/>
    <p:sldId id="275" r:id="rId42"/>
    <p:sldId id="30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CCFF99"/>
    <a:srgbClr val="000099"/>
    <a:srgbClr val="00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291" autoAdjust="0"/>
  </p:normalViewPr>
  <p:slideViewPr>
    <p:cSldViewPr snapToGrid="0">
      <p:cViewPr varScale="1">
        <p:scale>
          <a:sx n="65" d="100"/>
          <a:sy n="65" d="100"/>
        </p:scale>
        <p:origin x="70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9CC65-AC0D-42D6-94B1-80E7C74503E3}" type="doc">
      <dgm:prSet loTypeId="urn:microsoft.com/office/officeart/2005/8/layout/hierarchy1" loCatId="hierarchy" qsTypeId="urn:microsoft.com/office/officeart/2009/2/quickstyle/3d8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021E54E-DC0B-4507-BA17-38395A46798B}">
      <dgm:prSet custT="1"/>
      <dgm:spPr/>
      <dgm:t>
        <a:bodyPr/>
        <a:lstStyle/>
        <a:p>
          <a:r>
            <a:rPr lang="en-US" sz="2000" dirty="0"/>
            <a:t>Introduction</a:t>
          </a:r>
        </a:p>
      </dgm:t>
    </dgm:pt>
    <dgm:pt modelId="{8F78449A-54CD-4D1E-B8A3-89BF0130C2A1}" type="parTrans" cxnId="{DC7F3F92-87D2-4719-BEEB-305EAB84E9A0}">
      <dgm:prSet/>
      <dgm:spPr/>
      <dgm:t>
        <a:bodyPr/>
        <a:lstStyle/>
        <a:p>
          <a:endParaRPr lang="en-US"/>
        </a:p>
      </dgm:t>
    </dgm:pt>
    <dgm:pt modelId="{C99A734F-5BBF-420A-A8F9-2401B0A2DF65}" type="sibTrans" cxnId="{DC7F3F92-87D2-4719-BEEB-305EAB84E9A0}">
      <dgm:prSet/>
      <dgm:spPr/>
      <dgm:t>
        <a:bodyPr/>
        <a:lstStyle/>
        <a:p>
          <a:endParaRPr lang="en-US"/>
        </a:p>
      </dgm:t>
    </dgm:pt>
    <dgm:pt modelId="{376B0615-31B3-463D-8412-FA4D99696E83}">
      <dgm:prSet/>
      <dgm:spPr/>
      <dgm:t>
        <a:bodyPr/>
        <a:lstStyle/>
        <a:p>
          <a:r>
            <a:rPr lang="en-US" dirty="0"/>
            <a:t>variable</a:t>
          </a:r>
        </a:p>
      </dgm:t>
    </dgm:pt>
    <dgm:pt modelId="{33701B1D-BB53-4A37-AB34-04C1FA0EA23A}" type="parTrans" cxnId="{96D15882-9829-4AC2-B12F-056C7744E885}">
      <dgm:prSet/>
      <dgm:spPr/>
      <dgm:t>
        <a:bodyPr/>
        <a:lstStyle/>
        <a:p>
          <a:endParaRPr lang="en-US"/>
        </a:p>
      </dgm:t>
    </dgm:pt>
    <dgm:pt modelId="{FC8EE8FC-AE6A-4191-A1EE-482EAEB03FD3}" type="sibTrans" cxnId="{96D15882-9829-4AC2-B12F-056C7744E885}">
      <dgm:prSet/>
      <dgm:spPr/>
      <dgm:t>
        <a:bodyPr/>
        <a:lstStyle/>
        <a:p>
          <a:endParaRPr lang="en-US"/>
        </a:p>
      </dgm:t>
    </dgm:pt>
    <dgm:pt modelId="{A1C50401-1F6B-43CB-B707-7DCAA5B31E8B}">
      <dgm:prSet/>
      <dgm:spPr/>
      <dgm:t>
        <a:bodyPr/>
        <a:lstStyle/>
        <a:p>
          <a:r>
            <a:rPr lang="en-US" dirty="0"/>
            <a:t>Operators</a:t>
          </a:r>
        </a:p>
      </dgm:t>
    </dgm:pt>
    <dgm:pt modelId="{89FBE827-C88E-4A97-9FAF-8C7C665749D9}" type="parTrans" cxnId="{A24E7B49-8B5B-487B-86EA-52C05936B4E5}">
      <dgm:prSet/>
      <dgm:spPr/>
      <dgm:t>
        <a:bodyPr/>
        <a:lstStyle/>
        <a:p>
          <a:endParaRPr lang="en-US"/>
        </a:p>
      </dgm:t>
    </dgm:pt>
    <dgm:pt modelId="{FC55BBBF-A28A-4431-A921-0E017E6EF3D5}" type="sibTrans" cxnId="{A24E7B49-8B5B-487B-86EA-52C05936B4E5}">
      <dgm:prSet/>
      <dgm:spPr/>
      <dgm:t>
        <a:bodyPr/>
        <a:lstStyle/>
        <a:p>
          <a:endParaRPr lang="en-US"/>
        </a:p>
      </dgm:t>
    </dgm:pt>
    <dgm:pt modelId="{43D701A7-80AC-4027-86DF-C763AA4299AD}">
      <dgm:prSet/>
      <dgm:spPr/>
      <dgm:t>
        <a:bodyPr/>
        <a:lstStyle/>
        <a:p>
          <a:r>
            <a:rPr lang="en-US" dirty="0"/>
            <a:t>Data type</a:t>
          </a:r>
        </a:p>
      </dgm:t>
    </dgm:pt>
    <dgm:pt modelId="{2734A23D-EC86-4588-AD0E-DF990BE7D6A0}" type="parTrans" cxnId="{6A916D24-C688-49FF-8870-FA8D99B29F44}">
      <dgm:prSet/>
      <dgm:spPr/>
      <dgm:t>
        <a:bodyPr/>
        <a:lstStyle/>
        <a:p>
          <a:endParaRPr lang="en-US"/>
        </a:p>
      </dgm:t>
    </dgm:pt>
    <dgm:pt modelId="{691AC363-EB8F-420D-851F-1AD0A21C323C}" type="sibTrans" cxnId="{6A916D24-C688-49FF-8870-FA8D99B29F44}">
      <dgm:prSet/>
      <dgm:spPr/>
      <dgm:t>
        <a:bodyPr/>
        <a:lstStyle/>
        <a:p>
          <a:endParaRPr lang="en-US"/>
        </a:p>
      </dgm:t>
    </dgm:pt>
    <dgm:pt modelId="{70DAE4C7-F13A-4AFF-9CDB-1FFD666A9DA5}">
      <dgm:prSet/>
      <dgm:spPr/>
      <dgm:t>
        <a:bodyPr/>
        <a:lstStyle/>
        <a:p>
          <a:r>
            <a:rPr lang="en-US" dirty="0"/>
            <a:t>Constants</a:t>
          </a:r>
        </a:p>
      </dgm:t>
    </dgm:pt>
    <dgm:pt modelId="{C23FA012-1CBB-4C13-A880-8956FEA9314B}" type="sibTrans" cxnId="{C500D305-65E3-4333-80E4-7E08B7869EDC}">
      <dgm:prSet/>
      <dgm:spPr/>
      <dgm:t>
        <a:bodyPr/>
        <a:lstStyle/>
        <a:p>
          <a:endParaRPr lang="en-US"/>
        </a:p>
      </dgm:t>
    </dgm:pt>
    <dgm:pt modelId="{9B48BE03-5AEF-44A8-9F37-384F2D735DE0}" type="parTrans" cxnId="{C500D305-65E3-4333-80E4-7E08B7869EDC}">
      <dgm:prSet/>
      <dgm:spPr/>
      <dgm:t>
        <a:bodyPr/>
        <a:lstStyle/>
        <a:p>
          <a:endParaRPr lang="en-US"/>
        </a:p>
      </dgm:t>
    </dgm:pt>
    <dgm:pt modelId="{B604CF01-07D8-4C92-9B3E-D5B052B6AA22}">
      <dgm:prSet/>
      <dgm:spPr/>
      <dgm:t>
        <a:bodyPr/>
        <a:lstStyle/>
        <a:p>
          <a:r>
            <a:rPr lang="en-US" dirty="0"/>
            <a:t>Input and output functions</a:t>
          </a:r>
        </a:p>
      </dgm:t>
    </dgm:pt>
    <dgm:pt modelId="{BD2C149F-F35F-4D08-9963-C76461669850}" type="parTrans" cxnId="{4E22FD6A-417C-4B36-8BAB-118FD88F7FCF}">
      <dgm:prSet/>
      <dgm:spPr/>
      <dgm:t>
        <a:bodyPr/>
        <a:lstStyle/>
        <a:p>
          <a:endParaRPr lang="en-US"/>
        </a:p>
      </dgm:t>
    </dgm:pt>
    <dgm:pt modelId="{9738A205-F375-4CAB-B7D8-36D660CF767D}" type="sibTrans" cxnId="{4E22FD6A-417C-4B36-8BAB-118FD88F7FCF}">
      <dgm:prSet/>
      <dgm:spPr/>
      <dgm:t>
        <a:bodyPr/>
        <a:lstStyle/>
        <a:p>
          <a:endParaRPr lang="en-US"/>
        </a:p>
      </dgm:t>
    </dgm:pt>
    <dgm:pt modelId="{A84AA00A-B9BB-4F7C-A674-AD6A507777AD}" type="pres">
      <dgm:prSet presAssocID="{1499CC65-AC0D-42D6-94B1-80E7C74503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DD75C8-F50A-4731-9E1D-47E0BAD3FD14}" type="pres">
      <dgm:prSet presAssocID="{3021E54E-DC0B-4507-BA17-38395A46798B}" presName="hierRoot1" presStyleCnt="0"/>
      <dgm:spPr/>
    </dgm:pt>
    <dgm:pt modelId="{9058AB60-59EA-4B02-9665-D09A5E6F8CEB}" type="pres">
      <dgm:prSet presAssocID="{3021E54E-DC0B-4507-BA17-38395A46798B}" presName="composite" presStyleCnt="0"/>
      <dgm:spPr/>
    </dgm:pt>
    <dgm:pt modelId="{D9AEC21D-9352-49C1-840F-5AB091EF7D5D}" type="pres">
      <dgm:prSet presAssocID="{3021E54E-DC0B-4507-BA17-38395A46798B}" presName="background" presStyleLbl="node0" presStyleIdx="0" presStyleCnt="6"/>
      <dgm:spPr/>
    </dgm:pt>
    <dgm:pt modelId="{F74004E4-A100-47C5-B818-399E7653AD7F}" type="pres">
      <dgm:prSet presAssocID="{3021E54E-DC0B-4507-BA17-38395A46798B}" presName="text" presStyleLbl="fgAcc0" presStyleIdx="0" presStyleCnt="6" custScaleX="513267" custScaleY="404147" custLinFactX="100000" custLinFactY="-15855" custLinFactNeighborX="172236" custLinFactNeighborY="-100000">
        <dgm:presLayoutVars>
          <dgm:chPref val="3"/>
        </dgm:presLayoutVars>
      </dgm:prSet>
      <dgm:spPr/>
    </dgm:pt>
    <dgm:pt modelId="{FC2B1D7C-D546-4CE0-83A1-30EE619DD8D0}" type="pres">
      <dgm:prSet presAssocID="{3021E54E-DC0B-4507-BA17-38395A46798B}" presName="hierChild2" presStyleCnt="0"/>
      <dgm:spPr/>
    </dgm:pt>
    <dgm:pt modelId="{77FA758D-DF3B-4C4D-8E46-36BA8F47D0ED}" type="pres">
      <dgm:prSet presAssocID="{70DAE4C7-F13A-4AFF-9CDB-1FFD666A9DA5}" presName="hierRoot1" presStyleCnt="0"/>
      <dgm:spPr/>
    </dgm:pt>
    <dgm:pt modelId="{3EEFB00D-2E3F-460D-A32E-26BA1EFA321A}" type="pres">
      <dgm:prSet presAssocID="{70DAE4C7-F13A-4AFF-9CDB-1FFD666A9DA5}" presName="composite" presStyleCnt="0"/>
      <dgm:spPr/>
    </dgm:pt>
    <dgm:pt modelId="{8BBC05CE-DC3E-4DE8-93D6-1AB56C3332E7}" type="pres">
      <dgm:prSet presAssocID="{70DAE4C7-F13A-4AFF-9CDB-1FFD666A9DA5}" presName="background" presStyleLbl="node0" presStyleIdx="1" presStyleCnt="6"/>
      <dgm:spPr/>
    </dgm:pt>
    <dgm:pt modelId="{2A121E2F-BD6D-4809-91AD-8C8CB3046282}" type="pres">
      <dgm:prSet presAssocID="{70DAE4C7-F13A-4AFF-9CDB-1FFD666A9DA5}" presName="text" presStyleLbl="fgAcc0" presStyleIdx="1" presStyleCnt="6" custScaleX="498642" custScaleY="451012" custLinFactX="300000" custLinFactY="-41032" custLinFactNeighborX="320564" custLinFactNeighborY="-100000">
        <dgm:presLayoutVars>
          <dgm:chPref val="3"/>
        </dgm:presLayoutVars>
      </dgm:prSet>
      <dgm:spPr/>
    </dgm:pt>
    <dgm:pt modelId="{0A150F8A-65DC-4D9F-94C7-0062C6202A01}" type="pres">
      <dgm:prSet presAssocID="{70DAE4C7-F13A-4AFF-9CDB-1FFD666A9DA5}" presName="hierChild2" presStyleCnt="0"/>
      <dgm:spPr/>
    </dgm:pt>
    <dgm:pt modelId="{A2470F0E-02AE-43A8-9FF8-59AEA7373B5D}" type="pres">
      <dgm:prSet presAssocID="{376B0615-31B3-463D-8412-FA4D99696E83}" presName="hierRoot1" presStyleCnt="0"/>
      <dgm:spPr/>
    </dgm:pt>
    <dgm:pt modelId="{5E274DE2-9CE8-4250-9A04-2630A806488F}" type="pres">
      <dgm:prSet presAssocID="{376B0615-31B3-463D-8412-FA4D99696E83}" presName="composite" presStyleCnt="0"/>
      <dgm:spPr/>
    </dgm:pt>
    <dgm:pt modelId="{58AFCDEF-FA97-4D65-A26A-A4CEF8F287A8}" type="pres">
      <dgm:prSet presAssocID="{376B0615-31B3-463D-8412-FA4D99696E83}" presName="background" presStyleLbl="node0" presStyleIdx="2" presStyleCnt="6"/>
      <dgm:spPr/>
    </dgm:pt>
    <dgm:pt modelId="{29D7ED39-8185-4E99-BF88-6B941FADBA8D}" type="pres">
      <dgm:prSet presAssocID="{376B0615-31B3-463D-8412-FA4D99696E83}" presName="text" presStyleLbl="fgAcc0" presStyleIdx="2" presStyleCnt="6" custScaleX="472190" custScaleY="647693" custLinFactX="400000" custLinFactY="-100000" custLinFactNeighborX="464840" custLinFactNeighborY="-147817">
        <dgm:presLayoutVars>
          <dgm:chPref val="3"/>
        </dgm:presLayoutVars>
      </dgm:prSet>
      <dgm:spPr/>
    </dgm:pt>
    <dgm:pt modelId="{2013B75B-5EAF-411F-8324-C0042E8BB734}" type="pres">
      <dgm:prSet presAssocID="{376B0615-31B3-463D-8412-FA4D99696E83}" presName="hierChild2" presStyleCnt="0"/>
      <dgm:spPr/>
    </dgm:pt>
    <dgm:pt modelId="{E12070C8-6129-4C70-A12B-46847B5FAE08}" type="pres">
      <dgm:prSet presAssocID="{A1C50401-1F6B-43CB-B707-7DCAA5B31E8B}" presName="hierRoot1" presStyleCnt="0"/>
      <dgm:spPr/>
    </dgm:pt>
    <dgm:pt modelId="{8BDCAAC4-5615-4633-9BC9-279A983CC12A}" type="pres">
      <dgm:prSet presAssocID="{A1C50401-1F6B-43CB-B707-7DCAA5B31E8B}" presName="composite" presStyleCnt="0"/>
      <dgm:spPr/>
    </dgm:pt>
    <dgm:pt modelId="{BF652AA6-5396-4646-B71B-E361E03E5E1B}" type="pres">
      <dgm:prSet presAssocID="{A1C50401-1F6B-43CB-B707-7DCAA5B31E8B}" presName="background" presStyleLbl="node0" presStyleIdx="3" presStyleCnt="6"/>
      <dgm:spPr/>
    </dgm:pt>
    <dgm:pt modelId="{6EFA2DCB-A4E1-456C-9B8E-BDEE43A7C509}" type="pres">
      <dgm:prSet presAssocID="{A1C50401-1F6B-43CB-B707-7DCAA5B31E8B}" presName="text" presStyleLbl="fgAcc0" presStyleIdx="3" presStyleCnt="6" custScaleX="430126" custScaleY="338682" custLinFactX="-400000" custLinFactY="221921" custLinFactNeighborX="-409925" custLinFactNeighborY="300000">
        <dgm:presLayoutVars>
          <dgm:chPref val="3"/>
        </dgm:presLayoutVars>
      </dgm:prSet>
      <dgm:spPr/>
    </dgm:pt>
    <dgm:pt modelId="{EF1C2BAB-1E14-48CF-8B3B-5B0A7DB37A5D}" type="pres">
      <dgm:prSet presAssocID="{A1C50401-1F6B-43CB-B707-7DCAA5B31E8B}" presName="hierChild2" presStyleCnt="0"/>
      <dgm:spPr/>
    </dgm:pt>
    <dgm:pt modelId="{E34BE0F8-358A-44E0-B91E-ABB5C330C18E}" type="pres">
      <dgm:prSet presAssocID="{B604CF01-07D8-4C92-9B3E-D5B052B6AA22}" presName="hierRoot1" presStyleCnt="0"/>
      <dgm:spPr/>
    </dgm:pt>
    <dgm:pt modelId="{80AE9E6C-7667-4A79-93F6-6029A96E21E4}" type="pres">
      <dgm:prSet presAssocID="{B604CF01-07D8-4C92-9B3E-D5B052B6AA22}" presName="composite" presStyleCnt="0"/>
      <dgm:spPr/>
    </dgm:pt>
    <dgm:pt modelId="{DC5449FC-474B-4CF4-8C66-13BF1C81E879}" type="pres">
      <dgm:prSet presAssocID="{B604CF01-07D8-4C92-9B3E-D5B052B6AA22}" presName="background" presStyleLbl="node0" presStyleIdx="4" presStyleCnt="6"/>
      <dgm:spPr/>
    </dgm:pt>
    <dgm:pt modelId="{8545E9E0-01BD-4FA2-AFF7-CBB819A300F2}" type="pres">
      <dgm:prSet presAssocID="{B604CF01-07D8-4C92-9B3E-D5B052B6AA22}" presName="text" presStyleLbl="fgAcc0" presStyleIdx="4" presStyleCnt="6" custScaleX="543789" custScaleY="811692" custLinFactX="-125956" custLinFactY="200000" custLinFactNeighborX="-200000" custLinFactNeighborY="287733">
        <dgm:presLayoutVars>
          <dgm:chPref val="3"/>
        </dgm:presLayoutVars>
      </dgm:prSet>
      <dgm:spPr/>
    </dgm:pt>
    <dgm:pt modelId="{73308755-53EA-4797-8FCD-68858F2E9C0D}" type="pres">
      <dgm:prSet presAssocID="{B604CF01-07D8-4C92-9B3E-D5B052B6AA22}" presName="hierChild2" presStyleCnt="0"/>
      <dgm:spPr/>
    </dgm:pt>
    <dgm:pt modelId="{045DEF88-0112-45C9-96E1-FD3998C33FD1}" type="pres">
      <dgm:prSet presAssocID="{43D701A7-80AC-4027-86DF-C763AA4299AD}" presName="hierRoot1" presStyleCnt="0"/>
      <dgm:spPr/>
    </dgm:pt>
    <dgm:pt modelId="{EC99AFF4-E73A-4CF1-823A-3EA7F37A6EDF}" type="pres">
      <dgm:prSet presAssocID="{43D701A7-80AC-4027-86DF-C763AA4299AD}" presName="composite" presStyleCnt="0"/>
      <dgm:spPr/>
    </dgm:pt>
    <dgm:pt modelId="{A224AD49-9D1D-4F5F-9897-ED10170DE8E4}" type="pres">
      <dgm:prSet presAssocID="{43D701A7-80AC-4027-86DF-C763AA4299AD}" presName="background" presStyleLbl="node0" presStyleIdx="5" presStyleCnt="6"/>
      <dgm:spPr/>
    </dgm:pt>
    <dgm:pt modelId="{B58757FE-370B-43BE-AE45-6823CFDB23B3}" type="pres">
      <dgm:prSet presAssocID="{43D701A7-80AC-4027-86DF-C763AA4299AD}" presName="text" presStyleLbl="fgAcc0" presStyleIdx="5" presStyleCnt="6" custScaleX="673734" custScaleY="1456272" custLinFactY="100000" custLinFactNeighborX="1782" custLinFactNeighborY="158456">
        <dgm:presLayoutVars>
          <dgm:chPref val="3"/>
        </dgm:presLayoutVars>
      </dgm:prSet>
      <dgm:spPr/>
    </dgm:pt>
    <dgm:pt modelId="{A3C053D1-4735-41BE-807F-7EEEA9D485B4}" type="pres">
      <dgm:prSet presAssocID="{43D701A7-80AC-4027-86DF-C763AA4299AD}" presName="hierChild2" presStyleCnt="0"/>
      <dgm:spPr/>
    </dgm:pt>
  </dgm:ptLst>
  <dgm:cxnLst>
    <dgm:cxn modelId="{C500D305-65E3-4333-80E4-7E08B7869EDC}" srcId="{1499CC65-AC0D-42D6-94B1-80E7C74503E3}" destId="{70DAE4C7-F13A-4AFF-9CDB-1FFD666A9DA5}" srcOrd="1" destOrd="0" parTransId="{9B48BE03-5AEF-44A8-9F37-384F2D735DE0}" sibTransId="{C23FA012-1CBB-4C13-A880-8956FEA9314B}"/>
    <dgm:cxn modelId="{A43E5218-BD57-4A99-93E1-152EE7CF06C4}" type="presOf" srcId="{70DAE4C7-F13A-4AFF-9CDB-1FFD666A9DA5}" destId="{2A121E2F-BD6D-4809-91AD-8C8CB3046282}" srcOrd="0" destOrd="0" presId="urn:microsoft.com/office/officeart/2005/8/layout/hierarchy1"/>
    <dgm:cxn modelId="{6A916D24-C688-49FF-8870-FA8D99B29F44}" srcId="{1499CC65-AC0D-42D6-94B1-80E7C74503E3}" destId="{43D701A7-80AC-4027-86DF-C763AA4299AD}" srcOrd="5" destOrd="0" parTransId="{2734A23D-EC86-4588-AD0E-DF990BE7D6A0}" sibTransId="{691AC363-EB8F-420D-851F-1AD0A21C323C}"/>
    <dgm:cxn modelId="{41661C2F-9BDC-425B-B981-A162E889240E}" type="presOf" srcId="{3021E54E-DC0B-4507-BA17-38395A46798B}" destId="{F74004E4-A100-47C5-B818-399E7653AD7F}" srcOrd="0" destOrd="0" presId="urn:microsoft.com/office/officeart/2005/8/layout/hierarchy1"/>
    <dgm:cxn modelId="{A24E7B49-8B5B-487B-86EA-52C05936B4E5}" srcId="{1499CC65-AC0D-42D6-94B1-80E7C74503E3}" destId="{A1C50401-1F6B-43CB-B707-7DCAA5B31E8B}" srcOrd="3" destOrd="0" parTransId="{89FBE827-C88E-4A97-9FAF-8C7C665749D9}" sibTransId="{FC55BBBF-A28A-4431-A921-0E017E6EF3D5}"/>
    <dgm:cxn modelId="{4E22FD6A-417C-4B36-8BAB-118FD88F7FCF}" srcId="{1499CC65-AC0D-42D6-94B1-80E7C74503E3}" destId="{B604CF01-07D8-4C92-9B3E-D5B052B6AA22}" srcOrd="4" destOrd="0" parTransId="{BD2C149F-F35F-4D08-9963-C76461669850}" sibTransId="{9738A205-F375-4CAB-B7D8-36D660CF767D}"/>
    <dgm:cxn modelId="{5416586D-6C98-4832-8A64-7C6B033C7FAE}" type="presOf" srcId="{1499CC65-AC0D-42D6-94B1-80E7C74503E3}" destId="{A84AA00A-B9BB-4F7C-A674-AD6A507777AD}" srcOrd="0" destOrd="0" presId="urn:microsoft.com/office/officeart/2005/8/layout/hierarchy1"/>
    <dgm:cxn modelId="{9F6B7D77-FFEE-444E-82CB-D71740FD4848}" type="presOf" srcId="{A1C50401-1F6B-43CB-B707-7DCAA5B31E8B}" destId="{6EFA2DCB-A4E1-456C-9B8E-BDEE43A7C509}" srcOrd="0" destOrd="0" presId="urn:microsoft.com/office/officeart/2005/8/layout/hierarchy1"/>
    <dgm:cxn modelId="{96D15882-9829-4AC2-B12F-056C7744E885}" srcId="{1499CC65-AC0D-42D6-94B1-80E7C74503E3}" destId="{376B0615-31B3-463D-8412-FA4D99696E83}" srcOrd="2" destOrd="0" parTransId="{33701B1D-BB53-4A37-AB34-04C1FA0EA23A}" sibTransId="{FC8EE8FC-AE6A-4191-A1EE-482EAEB03FD3}"/>
    <dgm:cxn modelId="{DC7F3F92-87D2-4719-BEEB-305EAB84E9A0}" srcId="{1499CC65-AC0D-42D6-94B1-80E7C74503E3}" destId="{3021E54E-DC0B-4507-BA17-38395A46798B}" srcOrd="0" destOrd="0" parTransId="{8F78449A-54CD-4D1E-B8A3-89BF0130C2A1}" sibTransId="{C99A734F-5BBF-420A-A8F9-2401B0A2DF65}"/>
    <dgm:cxn modelId="{CA8D24AA-6EFB-4DEC-831A-16155920D985}" type="presOf" srcId="{43D701A7-80AC-4027-86DF-C763AA4299AD}" destId="{B58757FE-370B-43BE-AE45-6823CFDB23B3}" srcOrd="0" destOrd="0" presId="urn:microsoft.com/office/officeart/2005/8/layout/hierarchy1"/>
    <dgm:cxn modelId="{93EF6CF0-9756-414C-8762-5FA283FDC564}" type="presOf" srcId="{376B0615-31B3-463D-8412-FA4D99696E83}" destId="{29D7ED39-8185-4E99-BF88-6B941FADBA8D}" srcOrd="0" destOrd="0" presId="urn:microsoft.com/office/officeart/2005/8/layout/hierarchy1"/>
    <dgm:cxn modelId="{632A78FB-06AB-491A-9513-3EABB1132D8C}" type="presOf" srcId="{B604CF01-07D8-4C92-9B3E-D5B052B6AA22}" destId="{8545E9E0-01BD-4FA2-AFF7-CBB819A300F2}" srcOrd="0" destOrd="0" presId="urn:microsoft.com/office/officeart/2005/8/layout/hierarchy1"/>
    <dgm:cxn modelId="{F5813119-27B9-4810-847C-D0EF4DB9F3F2}" type="presParOf" srcId="{A84AA00A-B9BB-4F7C-A674-AD6A507777AD}" destId="{6BDD75C8-F50A-4731-9E1D-47E0BAD3FD14}" srcOrd="0" destOrd="0" presId="urn:microsoft.com/office/officeart/2005/8/layout/hierarchy1"/>
    <dgm:cxn modelId="{2EAF7712-E345-4D58-BD24-D9310AC0C67D}" type="presParOf" srcId="{6BDD75C8-F50A-4731-9E1D-47E0BAD3FD14}" destId="{9058AB60-59EA-4B02-9665-D09A5E6F8CEB}" srcOrd="0" destOrd="0" presId="urn:microsoft.com/office/officeart/2005/8/layout/hierarchy1"/>
    <dgm:cxn modelId="{66BAE2F0-7DC5-4166-91B9-4E6689E4D2AA}" type="presParOf" srcId="{9058AB60-59EA-4B02-9665-D09A5E6F8CEB}" destId="{D9AEC21D-9352-49C1-840F-5AB091EF7D5D}" srcOrd="0" destOrd="0" presId="urn:microsoft.com/office/officeart/2005/8/layout/hierarchy1"/>
    <dgm:cxn modelId="{C5F43CF4-0F5D-4E3C-84A4-0A1DA84E91CF}" type="presParOf" srcId="{9058AB60-59EA-4B02-9665-D09A5E6F8CEB}" destId="{F74004E4-A100-47C5-B818-399E7653AD7F}" srcOrd="1" destOrd="0" presId="urn:microsoft.com/office/officeart/2005/8/layout/hierarchy1"/>
    <dgm:cxn modelId="{45C7B698-2857-46E7-8AF5-A66A2D09F812}" type="presParOf" srcId="{6BDD75C8-F50A-4731-9E1D-47E0BAD3FD14}" destId="{FC2B1D7C-D546-4CE0-83A1-30EE619DD8D0}" srcOrd="1" destOrd="0" presId="urn:microsoft.com/office/officeart/2005/8/layout/hierarchy1"/>
    <dgm:cxn modelId="{6C53C08D-5D8E-4AE1-A2E8-F939A79574A5}" type="presParOf" srcId="{A84AA00A-B9BB-4F7C-A674-AD6A507777AD}" destId="{77FA758D-DF3B-4C4D-8E46-36BA8F47D0ED}" srcOrd="1" destOrd="0" presId="urn:microsoft.com/office/officeart/2005/8/layout/hierarchy1"/>
    <dgm:cxn modelId="{C20906D5-E064-4E09-B76A-EC98C64ACD54}" type="presParOf" srcId="{77FA758D-DF3B-4C4D-8E46-36BA8F47D0ED}" destId="{3EEFB00D-2E3F-460D-A32E-26BA1EFA321A}" srcOrd="0" destOrd="0" presId="urn:microsoft.com/office/officeart/2005/8/layout/hierarchy1"/>
    <dgm:cxn modelId="{73B11CC8-6724-4E77-BE32-AB16704091BF}" type="presParOf" srcId="{3EEFB00D-2E3F-460D-A32E-26BA1EFA321A}" destId="{8BBC05CE-DC3E-4DE8-93D6-1AB56C3332E7}" srcOrd="0" destOrd="0" presId="urn:microsoft.com/office/officeart/2005/8/layout/hierarchy1"/>
    <dgm:cxn modelId="{524DA9F7-4842-416C-9653-896FD177F532}" type="presParOf" srcId="{3EEFB00D-2E3F-460D-A32E-26BA1EFA321A}" destId="{2A121E2F-BD6D-4809-91AD-8C8CB3046282}" srcOrd="1" destOrd="0" presId="urn:microsoft.com/office/officeart/2005/8/layout/hierarchy1"/>
    <dgm:cxn modelId="{3075113F-F326-459B-AF64-7394DCAF21B2}" type="presParOf" srcId="{77FA758D-DF3B-4C4D-8E46-36BA8F47D0ED}" destId="{0A150F8A-65DC-4D9F-94C7-0062C6202A01}" srcOrd="1" destOrd="0" presId="urn:microsoft.com/office/officeart/2005/8/layout/hierarchy1"/>
    <dgm:cxn modelId="{7318E21C-BA4F-4CF3-830F-4634EC4092F9}" type="presParOf" srcId="{A84AA00A-B9BB-4F7C-A674-AD6A507777AD}" destId="{A2470F0E-02AE-43A8-9FF8-59AEA7373B5D}" srcOrd="2" destOrd="0" presId="urn:microsoft.com/office/officeart/2005/8/layout/hierarchy1"/>
    <dgm:cxn modelId="{9DA9F2B8-F7C0-405D-9C04-ED58F1B233FB}" type="presParOf" srcId="{A2470F0E-02AE-43A8-9FF8-59AEA7373B5D}" destId="{5E274DE2-9CE8-4250-9A04-2630A806488F}" srcOrd="0" destOrd="0" presId="urn:microsoft.com/office/officeart/2005/8/layout/hierarchy1"/>
    <dgm:cxn modelId="{1265198B-C3B1-4690-BAF6-71F1C76583FE}" type="presParOf" srcId="{5E274DE2-9CE8-4250-9A04-2630A806488F}" destId="{58AFCDEF-FA97-4D65-A26A-A4CEF8F287A8}" srcOrd="0" destOrd="0" presId="urn:microsoft.com/office/officeart/2005/8/layout/hierarchy1"/>
    <dgm:cxn modelId="{C687BD1C-DC46-4AEE-A7C0-2638622435FA}" type="presParOf" srcId="{5E274DE2-9CE8-4250-9A04-2630A806488F}" destId="{29D7ED39-8185-4E99-BF88-6B941FADBA8D}" srcOrd="1" destOrd="0" presId="urn:microsoft.com/office/officeart/2005/8/layout/hierarchy1"/>
    <dgm:cxn modelId="{5E18E432-FE8E-43CE-96CC-5DDAE7C20D7D}" type="presParOf" srcId="{A2470F0E-02AE-43A8-9FF8-59AEA7373B5D}" destId="{2013B75B-5EAF-411F-8324-C0042E8BB734}" srcOrd="1" destOrd="0" presId="urn:microsoft.com/office/officeart/2005/8/layout/hierarchy1"/>
    <dgm:cxn modelId="{7019B9FC-F36E-4B4A-AC3A-FAFA70231E9F}" type="presParOf" srcId="{A84AA00A-B9BB-4F7C-A674-AD6A507777AD}" destId="{E12070C8-6129-4C70-A12B-46847B5FAE08}" srcOrd="3" destOrd="0" presId="urn:microsoft.com/office/officeart/2005/8/layout/hierarchy1"/>
    <dgm:cxn modelId="{D1E9BF10-550D-4423-BC45-4AFF7FB8733B}" type="presParOf" srcId="{E12070C8-6129-4C70-A12B-46847B5FAE08}" destId="{8BDCAAC4-5615-4633-9BC9-279A983CC12A}" srcOrd="0" destOrd="0" presId="urn:microsoft.com/office/officeart/2005/8/layout/hierarchy1"/>
    <dgm:cxn modelId="{E8EBE031-E141-4525-8D10-446029D930EF}" type="presParOf" srcId="{8BDCAAC4-5615-4633-9BC9-279A983CC12A}" destId="{BF652AA6-5396-4646-B71B-E361E03E5E1B}" srcOrd="0" destOrd="0" presId="urn:microsoft.com/office/officeart/2005/8/layout/hierarchy1"/>
    <dgm:cxn modelId="{4AB20A06-EF4E-4564-BEDE-B30BA8C0E9C9}" type="presParOf" srcId="{8BDCAAC4-5615-4633-9BC9-279A983CC12A}" destId="{6EFA2DCB-A4E1-456C-9B8E-BDEE43A7C509}" srcOrd="1" destOrd="0" presId="urn:microsoft.com/office/officeart/2005/8/layout/hierarchy1"/>
    <dgm:cxn modelId="{18A32174-ABEF-4203-B347-664CDF8F8147}" type="presParOf" srcId="{E12070C8-6129-4C70-A12B-46847B5FAE08}" destId="{EF1C2BAB-1E14-48CF-8B3B-5B0A7DB37A5D}" srcOrd="1" destOrd="0" presId="urn:microsoft.com/office/officeart/2005/8/layout/hierarchy1"/>
    <dgm:cxn modelId="{5D925FB4-071C-4884-87C8-FF71887D5FD2}" type="presParOf" srcId="{A84AA00A-B9BB-4F7C-A674-AD6A507777AD}" destId="{E34BE0F8-358A-44E0-B91E-ABB5C330C18E}" srcOrd="4" destOrd="0" presId="urn:microsoft.com/office/officeart/2005/8/layout/hierarchy1"/>
    <dgm:cxn modelId="{5C6BF46D-22B6-4296-A1DB-8517F5399B7A}" type="presParOf" srcId="{E34BE0F8-358A-44E0-B91E-ABB5C330C18E}" destId="{80AE9E6C-7667-4A79-93F6-6029A96E21E4}" srcOrd="0" destOrd="0" presId="urn:microsoft.com/office/officeart/2005/8/layout/hierarchy1"/>
    <dgm:cxn modelId="{BA280089-E6C4-4C25-B85C-AEBB923BE8CB}" type="presParOf" srcId="{80AE9E6C-7667-4A79-93F6-6029A96E21E4}" destId="{DC5449FC-474B-4CF4-8C66-13BF1C81E879}" srcOrd="0" destOrd="0" presId="urn:microsoft.com/office/officeart/2005/8/layout/hierarchy1"/>
    <dgm:cxn modelId="{803E3F84-262E-4B6B-BF80-F758199068BB}" type="presParOf" srcId="{80AE9E6C-7667-4A79-93F6-6029A96E21E4}" destId="{8545E9E0-01BD-4FA2-AFF7-CBB819A300F2}" srcOrd="1" destOrd="0" presId="urn:microsoft.com/office/officeart/2005/8/layout/hierarchy1"/>
    <dgm:cxn modelId="{3A3B7E23-2CA0-4C7B-876F-780BCCD7BF91}" type="presParOf" srcId="{E34BE0F8-358A-44E0-B91E-ABB5C330C18E}" destId="{73308755-53EA-4797-8FCD-68858F2E9C0D}" srcOrd="1" destOrd="0" presId="urn:microsoft.com/office/officeart/2005/8/layout/hierarchy1"/>
    <dgm:cxn modelId="{CFADBEA5-F336-41DA-B203-B4A2AF2F2EBE}" type="presParOf" srcId="{A84AA00A-B9BB-4F7C-A674-AD6A507777AD}" destId="{045DEF88-0112-45C9-96E1-FD3998C33FD1}" srcOrd="5" destOrd="0" presId="urn:microsoft.com/office/officeart/2005/8/layout/hierarchy1"/>
    <dgm:cxn modelId="{394D6E55-FE1B-4A25-8125-1B584C263457}" type="presParOf" srcId="{045DEF88-0112-45C9-96E1-FD3998C33FD1}" destId="{EC99AFF4-E73A-4CF1-823A-3EA7F37A6EDF}" srcOrd="0" destOrd="0" presId="urn:microsoft.com/office/officeart/2005/8/layout/hierarchy1"/>
    <dgm:cxn modelId="{3890A59D-0F0C-4DCB-8137-A6B4113539E5}" type="presParOf" srcId="{EC99AFF4-E73A-4CF1-823A-3EA7F37A6EDF}" destId="{A224AD49-9D1D-4F5F-9897-ED10170DE8E4}" srcOrd="0" destOrd="0" presId="urn:microsoft.com/office/officeart/2005/8/layout/hierarchy1"/>
    <dgm:cxn modelId="{11D54B89-44F5-4A5D-976E-19A50847F3E4}" type="presParOf" srcId="{EC99AFF4-E73A-4CF1-823A-3EA7F37A6EDF}" destId="{B58757FE-370B-43BE-AE45-6823CFDB23B3}" srcOrd="1" destOrd="0" presId="urn:microsoft.com/office/officeart/2005/8/layout/hierarchy1"/>
    <dgm:cxn modelId="{D0E5C256-A9C8-4E00-B4D4-FB71D7BF9C14}" type="presParOf" srcId="{045DEF88-0112-45C9-96E1-FD3998C33FD1}" destId="{A3C053D1-4735-41BE-807F-7EEEA9D485B4}" srcOrd="1" destOrd="0" presId="urn:microsoft.com/office/officeart/2005/8/layout/hierarchy1"/>
  </dgm:cxnLst>
  <dgm:bg>
    <a:solidFill>
      <a:srgbClr val="FFC000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EC21D-9352-49C1-840F-5AB091EF7D5D}">
      <dsp:nvSpPr>
        <dsp:cNvPr id="0" name=""/>
        <dsp:cNvSpPr/>
      </dsp:nvSpPr>
      <dsp:spPr>
        <a:xfrm>
          <a:off x="1024128" y="249478"/>
          <a:ext cx="1921554" cy="96077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4004E4-A100-47C5-B818-399E7653AD7F}">
      <dsp:nvSpPr>
        <dsp:cNvPr id="0" name=""/>
        <dsp:cNvSpPr/>
      </dsp:nvSpPr>
      <dsp:spPr>
        <a:xfrm>
          <a:off x="1065726" y="288995"/>
          <a:ext cx="1921554" cy="96077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Introduction</a:t>
          </a:r>
        </a:p>
      </dsp:txBody>
      <dsp:txXfrm>
        <a:off x="1093866" y="317135"/>
        <a:ext cx="1865274" cy="904496"/>
      </dsp:txXfrm>
    </dsp:sp>
    <dsp:sp modelId="{8BBC05CE-DC3E-4DE8-93D6-1AB56C3332E7}">
      <dsp:nvSpPr>
        <dsp:cNvPr id="0" name=""/>
        <dsp:cNvSpPr/>
      </dsp:nvSpPr>
      <dsp:spPr>
        <a:xfrm>
          <a:off x="4332938" y="189625"/>
          <a:ext cx="1866801" cy="107218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121E2F-BD6D-4809-91AD-8C8CB3046282}">
      <dsp:nvSpPr>
        <dsp:cNvPr id="0" name=""/>
        <dsp:cNvSpPr/>
      </dsp:nvSpPr>
      <dsp:spPr>
        <a:xfrm>
          <a:off x="4374536" y="229142"/>
          <a:ext cx="1866801" cy="107218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Constants</a:t>
          </a:r>
        </a:p>
      </dsp:txBody>
      <dsp:txXfrm>
        <a:off x="4405939" y="260545"/>
        <a:ext cx="1803995" cy="1009382"/>
      </dsp:txXfrm>
    </dsp:sp>
    <dsp:sp modelId="{58AFCDEF-FA97-4D65-A26A-A4CEF8F287A8}">
      <dsp:nvSpPr>
        <dsp:cNvPr id="0" name=""/>
        <dsp:cNvSpPr/>
      </dsp:nvSpPr>
      <dsp:spPr>
        <a:xfrm>
          <a:off x="7197448" y="-39517"/>
          <a:ext cx="1767771" cy="15397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D7ED39-8185-4E99-BF88-6B941FADBA8D}">
      <dsp:nvSpPr>
        <dsp:cNvPr id="0" name=""/>
        <dsp:cNvSpPr/>
      </dsp:nvSpPr>
      <dsp:spPr>
        <a:xfrm>
          <a:off x="7239046" y="0"/>
          <a:ext cx="1767771" cy="153975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variable</a:t>
          </a:r>
        </a:p>
      </dsp:txBody>
      <dsp:txXfrm>
        <a:off x="7284144" y="45098"/>
        <a:ext cx="1677575" cy="1449561"/>
      </dsp:txXfrm>
    </dsp:sp>
    <dsp:sp modelId="{BF652AA6-5396-4646-B71B-E361E03E5E1B}">
      <dsp:nvSpPr>
        <dsp:cNvPr id="0" name=""/>
        <dsp:cNvSpPr/>
      </dsp:nvSpPr>
      <dsp:spPr>
        <a:xfrm>
          <a:off x="2778477" y="1765659"/>
          <a:ext cx="1610293" cy="80514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FA2DCB-A4E1-456C-9B8E-BDEE43A7C509}">
      <dsp:nvSpPr>
        <dsp:cNvPr id="0" name=""/>
        <dsp:cNvSpPr/>
      </dsp:nvSpPr>
      <dsp:spPr>
        <a:xfrm>
          <a:off x="2820075" y="1805177"/>
          <a:ext cx="1610293" cy="80514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Operators</a:t>
          </a:r>
        </a:p>
      </dsp:txBody>
      <dsp:txXfrm>
        <a:off x="2843657" y="1828759"/>
        <a:ext cx="1563129" cy="757982"/>
      </dsp:txXfrm>
    </dsp:sp>
    <dsp:sp modelId="{DC5449FC-474B-4CF4-8C66-13BF1C81E879}">
      <dsp:nvSpPr>
        <dsp:cNvPr id="0" name=""/>
        <dsp:cNvSpPr/>
      </dsp:nvSpPr>
      <dsp:spPr>
        <a:xfrm>
          <a:off x="6283835" y="1684384"/>
          <a:ext cx="2035821" cy="192963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45E9E0-01BD-4FA2-AFF7-CBB819A300F2}">
      <dsp:nvSpPr>
        <dsp:cNvPr id="0" name=""/>
        <dsp:cNvSpPr/>
      </dsp:nvSpPr>
      <dsp:spPr>
        <a:xfrm>
          <a:off x="6325432" y="1723902"/>
          <a:ext cx="2035821" cy="192963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Input and output functions</a:t>
          </a:r>
        </a:p>
      </dsp:txBody>
      <dsp:txXfrm>
        <a:off x="6381949" y="1780419"/>
        <a:ext cx="1922787" cy="1816597"/>
      </dsp:txXfrm>
    </dsp:sp>
    <dsp:sp modelId="{A224AD49-9D1D-4F5F-9897-ED10170DE8E4}">
      <dsp:nvSpPr>
        <dsp:cNvPr id="0" name=""/>
        <dsp:cNvSpPr/>
      </dsp:nvSpPr>
      <dsp:spPr>
        <a:xfrm>
          <a:off x="9628096" y="1049799"/>
          <a:ext cx="2522306" cy="34619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8757FE-370B-43BE-AE45-6823CFDB23B3}">
      <dsp:nvSpPr>
        <dsp:cNvPr id="0" name=""/>
        <dsp:cNvSpPr/>
      </dsp:nvSpPr>
      <dsp:spPr>
        <a:xfrm>
          <a:off x="9669693" y="1089317"/>
          <a:ext cx="2522306" cy="346198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type</a:t>
          </a:r>
        </a:p>
      </dsp:txBody>
      <dsp:txXfrm>
        <a:off x="9743569" y="1163193"/>
        <a:ext cx="2374554" cy="331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D93B7-A6E0-44D8-97D8-87647183578B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9CCF6-1BF6-45C8-8F31-CA1EEF00A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0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9CCF6-1BF6-45C8-8F31-CA1EEF00AC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2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9CCF6-1BF6-45C8-8F31-CA1EEF00AC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7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1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8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748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8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2966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42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6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82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5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9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3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2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1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7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17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42A47-A0D1-4FFC-B02F-8864DFB21A3D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872CAC5-4888-42CB-8490-3B057902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8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2932DA-C8CE-029C-CF4D-3A2FC935F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6" t="34130" r="23953" b="7277"/>
          <a:stretch/>
        </p:blipFill>
        <p:spPr>
          <a:xfrm>
            <a:off x="2602023" y="221565"/>
            <a:ext cx="6987954" cy="6414869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67D48C-B157-9431-8C55-704AD7124D03}"/>
              </a:ext>
            </a:extLst>
          </p:cNvPr>
          <p:cNvSpPr/>
          <p:nvPr/>
        </p:nvSpPr>
        <p:spPr>
          <a:xfrm>
            <a:off x="0" y="-365760"/>
            <a:ext cx="1519311" cy="6858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85D41-3F36-27D2-339E-2BBE8B1FA7BB}"/>
              </a:ext>
            </a:extLst>
          </p:cNvPr>
          <p:cNvSpPr/>
          <p:nvPr/>
        </p:nvSpPr>
        <p:spPr>
          <a:xfrm>
            <a:off x="0" y="3629462"/>
            <a:ext cx="1519311" cy="6858000"/>
          </a:xfrm>
          <a:prstGeom prst="rect">
            <a:avLst/>
          </a:prstGeom>
          <a:solidFill>
            <a:srgbClr val="990033"/>
          </a:solidFill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F8C5E-872C-DB1B-0230-2B918DFC3322}"/>
              </a:ext>
            </a:extLst>
          </p:cNvPr>
          <p:cNvSpPr/>
          <p:nvPr/>
        </p:nvSpPr>
        <p:spPr>
          <a:xfrm>
            <a:off x="11418277" y="0"/>
            <a:ext cx="773723" cy="1033975"/>
          </a:xfrm>
          <a:prstGeom prst="rect">
            <a:avLst/>
          </a:prstGeom>
          <a:solidFill>
            <a:srgbClr val="99003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D4760-D4CE-05BD-FA6A-08035C8EB45B}"/>
              </a:ext>
            </a:extLst>
          </p:cNvPr>
          <p:cNvSpPr/>
          <p:nvPr/>
        </p:nvSpPr>
        <p:spPr>
          <a:xfrm>
            <a:off x="11418276" y="5824025"/>
            <a:ext cx="773723" cy="10339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7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04E87-F290-A65D-5771-B933C558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412A493-014A-0E74-62AE-0F2CEE6F6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2B0235-79DF-B44F-1732-BE993C9A1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ED3540-69BB-B6AA-2353-6C0A4FED2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E258B8-21D3-55C1-8376-E00ECA46D60D}"/>
              </a:ext>
            </a:extLst>
          </p:cNvPr>
          <p:cNvGrpSpPr/>
          <p:nvPr/>
        </p:nvGrpSpPr>
        <p:grpSpPr>
          <a:xfrm>
            <a:off x="643465" y="786331"/>
            <a:ext cx="10905068" cy="5591609"/>
            <a:chOff x="643465" y="643466"/>
            <a:chExt cx="10905068" cy="55916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5CE52D-02D0-C90F-7A9E-04585FC02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414130"/>
              <a:ext cx="10905066" cy="48209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46742F-39C9-0D2C-91FF-B14B3CB4D466}"/>
                </a:ext>
              </a:extLst>
            </p:cNvPr>
            <p:cNvSpPr/>
            <p:nvPr/>
          </p:nvSpPr>
          <p:spPr>
            <a:xfrm>
              <a:off x="643465" y="643466"/>
              <a:ext cx="6400800" cy="75012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Exercise:  Natural language 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74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442CB1-112E-D4F8-BF9B-E9D0E29F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678CB24-6F3D-3374-45BA-26B838AF7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8C3123-4DF5-7DD9-04D8-9DCF19AC3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F1778D-75CA-585E-A8B9-F7D7B2CC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3B565F-6B3C-0784-1B52-449281E69AF6}"/>
              </a:ext>
            </a:extLst>
          </p:cNvPr>
          <p:cNvGrpSpPr/>
          <p:nvPr/>
        </p:nvGrpSpPr>
        <p:grpSpPr>
          <a:xfrm>
            <a:off x="569037" y="643466"/>
            <a:ext cx="10829065" cy="5816178"/>
            <a:chOff x="569037" y="643466"/>
            <a:chExt cx="10829065" cy="58161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1F5648-B1D9-5A96-6F60-82FBFF9F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37" y="643466"/>
              <a:ext cx="10829065" cy="5503124"/>
            </a:xfrm>
            <a:prstGeom prst="rect">
              <a:avLst/>
            </a:prstGeom>
          </p:spPr>
        </p:pic>
        <p:pic>
          <p:nvPicPr>
            <p:cNvPr id="7" name="Picture 6" descr="Businesswoman holding hand up">
              <a:extLst>
                <a:ext uri="{FF2B5EF4-FFF2-40B4-BE49-F238E27FC236}">
                  <a16:creationId xmlns:a16="http://schemas.microsoft.com/office/drawing/2014/main" id="{BA785D0B-0075-6854-4BD7-B0509620B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840" y="5518298"/>
              <a:ext cx="1455389" cy="9413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180957-C838-7003-4961-138D3F0C4EBE}"/>
                </a:ext>
              </a:extLst>
            </p:cNvPr>
            <p:cNvSpPr/>
            <p:nvPr/>
          </p:nvSpPr>
          <p:spPr>
            <a:xfrm>
              <a:off x="6377988" y="5671054"/>
              <a:ext cx="2346979" cy="5912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Example to follow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5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51565-0500-39B2-424E-548B3618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4ECDCCE-E2A0-072E-50A4-A3AA346BE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367A2D-21F5-5BD4-0797-873B09F54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4BC84B-6100-F7D6-677B-CA89C6DB6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2165E-D445-A662-37CD-39EA0A364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43465"/>
            <a:ext cx="10891630" cy="54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417A3-5C7F-84BC-944B-A6BB506B9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AFB407-7D67-96AB-B662-E0E1B335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6F2FD8-7BF9-F13A-BB4C-235ABDE28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B5CB5-E41D-5CDC-34F7-C2979A932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339D3F-DC3D-4FEA-DC52-0751C355FBF9}"/>
              </a:ext>
            </a:extLst>
          </p:cNvPr>
          <p:cNvGrpSpPr/>
          <p:nvPr/>
        </p:nvGrpSpPr>
        <p:grpSpPr>
          <a:xfrm>
            <a:off x="767551" y="853961"/>
            <a:ext cx="10843026" cy="5085442"/>
            <a:chOff x="767551" y="853961"/>
            <a:chExt cx="10843026" cy="5085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075230-EF96-2801-D179-680F18076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97" y="1912545"/>
              <a:ext cx="10780980" cy="15164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5E0335-250B-38F3-BB8C-9570AEF5A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551" y="3429000"/>
              <a:ext cx="10656895" cy="251040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E6614C4-DD68-20F5-85F1-A59ED5644F33}"/>
                </a:ext>
              </a:extLst>
            </p:cNvPr>
            <p:cNvSpPr/>
            <p:nvPr/>
          </p:nvSpPr>
          <p:spPr>
            <a:xfrm>
              <a:off x="829597" y="853961"/>
              <a:ext cx="7187352" cy="976880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lgerian" panose="04020705040A02060702" pitchFamily="82" charset="0"/>
                </a:rPr>
                <a:t>Some Remarks about pseudocode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96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B013B-30C6-9E55-5781-D0A641D72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52F7CF74-0FEF-C306-9297-4AB29E6A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E6952B5-642A-F108-53B6-0E059ABD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15F88-5AF3-31BC-A150-03C90CAAB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648586"/>
            <a:ext cx="11160395" cy="564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DC59C-7EE3-7284-0F2E-B1556C50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52391989-C7A5-E68A-FD1D-78D23E15D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C91D4FE-28D8-CFEC-FEF6-EC24F704D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F4912-C158-474C-C524-7340697496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9" y="1204381"/>
            <a:ext cx="10963621" cy="44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552B3-95E2-EEA7-3100-DA9A9AF3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F82E1E-070E-FB01-F482-9B51540E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88AECF-FD0D-BFFD-CDF9-8DE6BA70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AA80A4-4958-B622-AC18-FBB34D697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2EC82B-32E4-4B06-2619-E8866908740E}"/>
              </a:ext>
            </a:extLst>
          </p:cNvPr>
          <p:cNvGrpSpPr/>
          <p:nvPr/>
        </p:nvGrpSpPr>
        <p:grpSpPr>
          <a:xfrm>
            <a:off x="805617" y="807410"/>
            <a:ext cx="10632198" cy="5442939"/>
            <a:chOff x="805617" y="807410"/>
            <a:chExt cx="10632198" cy="54429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95DEDE-8680-FFF6-B11D-0704276BF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04"/>
            <a:stretch/>
          </p:blipFill>
          <p:spPr>
            <a:xfrm>
              <a:off x="805617" y="807410"/>
              <a:ext cx="10580764" cy="4193747"/>
            </a:xfrm>
            <a:prstGeom prst="rect">
              <a:avLst/>
            </a:prstGeom>
          </p:spPr>
        </p:pic>
        <p:pic>
          <p:nvPicPr>
            <p:cNvPr id="4" name="Picture 3" descr="Businesswoman holding hand up">
              <a:extLst>
                <a:ext uri="{FF2B5EF4-FFF2-40B4-BE49-F238E27FC236}">
                  <a16:creationId xmlns:a16="http://schemas.microsoft.com/office/drawing/2014/main" id="{5047A367-C849-2C3E-89C0-AF72DED3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6932" y="4199860"/>
              <a:ext cx="1560883" cy="205048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AEC4EA-3957-BC2A-5BF1-C11F1EC3874C}"/>
                </a:ext>
              </a:extLst>
            </p:cNvPr>
            <p:cNvSpPr/>
            <p:nvPr/>
          </p:nvSpPr>
          <p:spPr>
            <a:xfrm>
              <a:off x="5814445" y="5388448"/>
              <a:ext cx="3951769" cy="66214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Flowchart symbols to follow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4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5BB7B-A34F-F3C8-EC8C-67FCE864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1FFE3BD-0718-D308-8A41-BB803A9EB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A7B54-E0BC-FE76-EDF9-08A247D9C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D2031D-2D5A-52C1-E7B9-BE1801CB5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848B2-FE97-4CF4-B758-627466B4A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0" y="643466"/>
            <a:ext cx="1110865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3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ACEF7B-40BC-1827-BDB3-1CEC687D9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7053BA2-4EE9-FCE1-6FD3-938D9805C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3C837B0-BCD9-71B4-74CF-092733C9C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31F077-692D-B692-C33A-C4235832C6DA}"/>
              </a:ext>
            </a:extLst>
          </p:cNvPr>
          <p:cNvGrpSpPr/>
          <p:nvPr/>
        </p:nvGrpSpPr>
        <p:grpSpPr>
          <a:xfrm>
            <a:off x="477012" y="480060"/>
            <a:ext cx="11237976" cy="5897880"/>
            <a:chOff x="477012" y="480060"/>
            <a:chExt cx="11237976" cy="5897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A89486-5F65-0720-5BCD-DA72315D0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12" y="480060"/>
              <a:ext cx="11237976" cy="5897880"/>
            </a:xfrm>
            <a:prstGeom prst="rect">
              <a:avLst/>
            </a:prstGeom>
          </p:spPr>
        </p:pic>
        <p:pic>
          <p:nvPicPr>
            <p:cNvPr id="6" name="Picture 5" descr="Businesswoman holding hand up">
              <a:extLst>
                <a:ext uri="{FF2B5EF4-FFF2-40B4-BE49-F238E27FC236}">
                  <a16:creationId xmlns:a16="http://schemas.microsoft.com/office/drawing/2014/main" id="{42D1508F-4487-01B2-FACC-48C65FDB0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7601" y="4199860"/>
              <a:ext cx="1180214" cy="205048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A9D0E2-F1B0-89CF-9641-1BAC103CAC45}"/>
                </a:ext>
              </a:extLst>
            </p:cNvPr>
            <p:cNvSpPr/>
            <p:nvPr/>
          </p:nvSpPr>
          <p:spPr>
            <a:xfrm>
              <a:off x="8205518" y="5225104"/>
              <a:ext cx="1903228" cy="81711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Explanation to follow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9C5DB-EEB1-6870-6970-903FA0342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C75A48FE-C964-B5F6-2A33-661A1FFB5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9979572-7202-E2B7-E5CD-4A53305D8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F48AB3-A6E2-F43E-AB88-889142ECDA78}"/>
              </a:ext>
            </a:extLst>
          </p:cNvPr>
          <p:cNvGrpSpPr/>
          <p:nvPr/>
        </p:nvGrpSpPr>
        <p:grpSpPr>
          <a:xfrm>
            <a:off x="615875" y="557054"/>
            <a:ext cx="10960250" cy="5820886"/>
            <a:chOff x="615875" y="557054"/>
            <a:chExt cx="10960250" cy="58208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DEB60C-D07B-2E0D-25CE-AB151C76C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75" y="557054"/>
              <a:ext cx="10960250" cy="5820886"/>
            </a:xfrm>
            <a:prstGeom prst="rect">
              <a:avLst/>
            </a:prstGeom>
          </p:spPr>
        </p:pic>
        <p:pic>
          <p:nvPicPr>
            <p:cNvPr id="4" name="Picture 3" descr="Businesswoman holding hand up">
              <a:extLst>
                <a:ext uri="{FF2B5EF4-FFF2-40B4-BE49-F238E27FC236}">
                  <a16:creationId xmlns:a16="http://schemas.microsoft.com/office/drawing/2014/main" id="{B6E796AE-6987-6204-E06D-0FAB4F527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7601" y="4199860"/>
              <a:ext cx="1180214" cy="205048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65A1FC-324C-5096-4DDF-0C6E8A220689}"/>
                </a:ext>
              </a:extLst>
            </p:cNvPr>
            <p:cNvSpPr/>
            <p:nvPr/>
          </p:nvSpPr>
          <p:spPr>
            <a:xfrm>
              <a:off x="8215510" y="5333025"/>
              <a:ext cx="1903228" cy="81711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Rules to follow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453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302A-59EA-FF2A-B867-46DDEA07E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786" y="2488019"/>
            <a:ext cx="9606337" cy="734676"/>
          </a:xfrm>
          <a:solidFill>
            <a:schemeClr val="accent3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Algerian" panose="04020705040A02060702" pitchFamily="82" charset="0"/>
                <a:ea typeface="Futura" panose="02020800000000000000" pitchFamily="18" charset="0"/>
                <a:cs typeface="Futura" panose="02020800000000000000" pitchFamily="18" charset="0"/>
              </a:rPr>
              <a:t>Module: Programming with Python</a:t>
            </a:r>
            <a:endParaRPr lang="en-US" sz="4000" dirty="0">
              <a:solidFill>
                <a:schemeClr val="tx1"/>
              </a:solidFill>
              <a:latin typeface="Algerian" panose="04020705040A02060702" pitchFamily="8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7C758-36E4-F7D1-399B-D08074A32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1960" y="3883631"/>
            <a:ext cx="7938464" cy="175487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Lecturer: James HAKIZIMANA</a:t>
            </a:r>
          </a:p>
          <a:p>
            <a:pPr algn="ctr"/>
            <a:r>
              <a:rPr lang="en-US" sz="2400" b="1" dirty="0">
                <a:solidFill>
                  <a:srgbClr val="000000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Email</a:t>
            </a:r>
            <a:r>
              <a:rPr lang="en-US" sz="2400" b="1">
                <a:solidFill>
                  <a:srgbClr val="000000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: jhakizimana@uok.ac.rw</a:t>
            </a:r>
          </a:p>
          <a:p>
            <a:pPr algn="ctr"/>
            <a:endParaRPr lang="en-US" sz="2400" b="1" dirty="0">
              <a:solidFill>
                <a:srgbClr val="FF0000"/>
              </a:solidFill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                     Phone: +250788697528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3C3623-A3ED-F72C-9E39-52A7DB00DA04}"/>
              </a:ext>
            </a:extLst>
          </p:cNvPr>
          <p:cNvSpPr/>
          <p:nvPr/>
        </p:nvSpPr>
        <p:spPr>
          <a:xfrm>
            <a:off x="299696" y="214403"/>
            <a:ext cx="1139483" cy="1111348"/>
          </a:xfrm>
          <a:prstGeom prst="ellipse">
            <a:avLst/>
          </a:prstGeom>
          <a:solidFill>
            <a:srgbClr val="990033"/>
          </a:solidFill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9A8D57-A6D1-78BB-F3C0-D3AA34C3AA11}"/>
              </a:ext>
            </a:extLst>
          </p:cNvPr>
          <p:cNvSpPr/>
          <p:nvPr/>
        </p:nvSpPr>
        <p:spPr>
          <a:xfrm>
            <a:off x="869437" y="499275"/>
            <a:ext cx="881575" cy="8264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37A5D8-7CB4-5284-72F9-5B658A3934B3}"/>
              </a:ext>
            </a:extLst>
          </p:cNvPr>
          <p:cNvSpPr/>
          <p:nvPr/>
        </p:nvSpPr>
        <p:spPr>
          <a:xfrm rot="20264682">
            <a:off x="10428435" y="5489787"/>
            <a:ext cx="1139483" cy="1111348"/>
          </a:xfrm>
          <a:prstGeom prst="ellipse">
            <a:avLst/>
          </a:prstGeom>
          <a:solidFill>
            <a:srgbClr val="990033"/>
          </a:solidFill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44B259-47B4-B76A-99A7-B87839987BF9}"/>
              </a:ext>
            </a:extLst>
          </p:cNvPr>
          <p:cNvSpPr/>
          <p:nvPr/>
        </p:nvSpPr>
        <p:spPr>
          <a:xfrm rot="20264682">
            <a:off x="10998176" y="5774659"/>
            <a:ext cx="881575" cy="82647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81216-9576-3B95-A13B-52B5D5C52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24EDD6-86D7-3076-8286-A3E9CA128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0085A9-3481-1862-6B73-571D9F9EF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6F553-CBC6-E7CA-2CA4-0C80EC551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E4E6C-EF55-95C3-0649-8A8C9C9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677335"/>
            <a:ext cx="10905068" cy="55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8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AE623-F3C2-3669-AE00-A3543BB9B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1332628-FAA8-10C0-07B4-750D1879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374E2C-6D69-EC4B-AF81-CC96B8254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078780-6234-AA21-D7F6-2D04E534D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E660A-3B10-AA40-7AF8-3114A7A5F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643466"/>
            <a:ext cx="10905067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4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F7F90-59CD-4396-897A-E4CD6188C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1D41A01-AF0F-71F2-3776-EF7788444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1D1163-AB06-8DFF-957F-679AEFDEE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C51B-2611-34F2-53CA-C5CA7D5E9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170F9-C07C-598E-A6D4-A2B91998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4" y="2313432"/>
            <a:ext cx="10290880" cy="2798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C3DED0-A083-A3EF-3352-FDE743E3DEDF}"/>
              </a:ext>
            </a:extLst>
          </p:cNvPr>
          <p:cNvSpPr/>
          <p:nvPr/>
        </p:nvSpPr>
        <p:spPr>
          <a:xfrm>
            <a:off x="850604" y="735894"/>
            <a:ext cx="5507665" cy="14141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204066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818A9-0041-CEA3-A307-C2806F4E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474E65E2-B860-5B31-E6F5-52248C48D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B2C639DF-95B0-B902-3350-EB2765036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A5BE33-3DC8-2D2A-73A3-58F7E323396F}"/>
              </a:ext>
            </a:extLst>
          </p:cNvPr>
          <p:cNvGrpSpPr/>
          <p:nvPr/>
        </p:nvGrpSpPr>
        <p:grpSpPr>
          <a:xfrm>
            <a:off x="477010" y="480060"/>
            <a:ext cx="11155010" cy="5897880"/>
            <a:chOff x="477010" y="480060"/>
            <a:chExt cx="11155010" cy="5897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E39DD0-F5A1-D788-B615-F797533EC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58" y="480060"/>
              <a:ext cx="11057862" cy="42514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81F166-D729-5C96-CBA2-48C051EA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10" y="4637390"/>
              <a:ext cx="11062876" cy="174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082044-BE79-C5B9-B375-55DC5A1C0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CE6F1017-3AF6-3B13-BD64-0185B4137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4DE00699-347A-346C-6779-CFAFC08F0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98B5E-12E0-E307-9ECF-B6EEE3204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2" y="559327"/>
            <a:ext cx="11112476" cy="57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A7667-BE9F-CE75-A4F3-2172B8FE5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5F44D3D-0153-6B92-ED49-D721DD0E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8672E6-E376-9F87-1369-905AB852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192185-B4A8-F9E5-7C60-46AD4C08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9D71EF-8CCF-A8CD-E2C1-62FA96F7886A}"/>
              </a:ext>
            </a:extLst>
          </p:cNvPr>
          <p:cNvGrpSpPr/>
          <p:nvPr/>
        </p:nvGrpSpPr>
        <p:grpSpPr>
          <a:xfrm>
            <a:off x="643466" y="503265"/>
            <a:ext cx="11071522" cy="5874675"/>
            <a:chOff x="643466" y="503265"/>
            <a:chExt cx="11071522" cy="58746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7175A1-BF92-7BDC-87F0-1BAC1F69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6" y="503265"/>
              <a:ext cx="11071522" cy="5874675"/>
            </a:xfrm>
            <a:prstGeom prst="rect">
              <a:avLst/>
            </a:prstGeom>
          </p:spPr>
        </p:pic>
        <p:pic>
          <p:nvPicPr>
            <p:cNvPr id="2" name="Picture 1" descr="Businesswoman holding hand up">
              <a:extLst>
                <a:ext uri="{FF2B5EF4-FFF2-40B4-BE49-F238E27FC236}">
                  <a16:creationId xmlns:a16="http://schemas.microsoft.com/office/drawing/2014/main" id="{F5E43666-C8F6-B89F-70DA-F55A49B19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4990" y="2743200"/>
              <a:ext cx="1023543" cy="179690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84393B-87B8-4CDE-BAFB-76FEA617AE93}"/>
                </a:ext>
              </a:extLst>
            </p:cNvPr>
            <p:cNvSpPr/>
            <p:nvPr/>
          </p:nvSpPr>
          <p:spPr>
            <a:xfrm>
              <a:off x="8995539" y="3429000"/>
              <a:ext cx="1446224" cy="86120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3,4 and 5 to follow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0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F317A-7805-824A-48CB-EC17DD86D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995FDB-1527-8E3C-EFA1-A73776832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C7BE6-80E8-9EB9-F8D1-4E653E95B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6A3ED-3DC7-1C06-7CD0-3E853F7A3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2E893-8A6F-958A-2DD1-CC30B811E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53" y="643466"/>
            <a:ext cx="107972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566D5-4E80-037D-CD86-0850482CA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BFCFAAB-5909-B6AC-63E7-AF85EF04F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585752-A432-A886-6686-E345D656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2E119E-6962-19B1-0F5B-8F7B481F5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B951B-137A-5DE8-14B9-FA181D0B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5" y="643466"/>
            <a:ext cx="10905067" cy="55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34614-908C-3A8F-3CB6-8912EC0A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C08E448-0F1B-351B-08FE-17F561FE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8E56FC-EB2D-4A15-B6E9-3DBEC24B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12531B-6AB5-186B-4F96-E4E6EA24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BC996A-4E30-A232-5530-3F966E880805}"/>
              </a:ext>
            </a:extLst>
          </p:cNvPr>
          <p:cNvGrpSpPr/>
          <p:nvPr/>
        </p:nvGrpSpPr>
        <p:grpSpPr>
          <a:xfrm>
            <a:off x="643466" y="731518"/>
            <a:ext cx="10905067" cy="5329040"/>
            <a:chOff x="643466" y="731518"/>
            <a:chExt cx="10905067" cy="53290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617634-11E4-737E-AF6A-EDBF5697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6" y="731518"/>
              <a:ext cx="10905067" cy="5329040"/>
            </a:xfrm>
            <a:prstGeom prst="rect">
              <a:avLst/>
            </a:prstGeom>
          </p:spPr>
        </p:pic>
        <p:pic>
          <p:nvPicPr>
            <p:cNvPr id="4" name="Picture 3" descr="Businesswoman holding hand up">
              <a:extLst>
                <a:ext uri="{FF2B5EF4-FFF2-40B4-BE49-F238E27FC236}">
                  <a16:creationId xmlns:a16="http://schemas.microsoft.com/office/drawing/2014/main" id="{94C0B8E6-03AE-1650-F3E5-85DE47B83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6094" y="3211032"/>
              <a:ext cx="1051329" cy="103508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E1D41B-71AC-3799-6F45-500CA6D1B3D9}"/>
                </a:ext>
              </a:extLst>
            </p:cNvPr>
            <p:cNvSpPr/>
            <p:nvPr/>
          </p:nvSpPr>
          <p:spPr>
            <a:xfrm>
              <a:off x="7134447" y="3429000"/>
              <a:ext cx="2612792" cy="81711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Notice to follow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5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F817A-BC10-E496-E724-33A6DF98F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1BDBFBF-3ED6-F298-37E2-4A80B199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8F234F8-CB7A-32FF-DA8D-1E6D3DE6E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FADAE-4CE3-C59E-1E16-7D166A131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20" y="567817"/>
            <a:ext cx="9506960" cy="57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7E8610-2DF7-4AF0-B876-0F3B7882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C8C023-62A6-4DA0-8DF4-3F4EA9409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B3A5C1-620C-C24F-E348-FCE9222CC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91701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computer algorithm</a:t>
            </a:r>
            <a:endParaRPr lang="en-RW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6B9FE07-322E-43FB-8707-C9826BD90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5E6B2C5-1AD6-F014-04D8-C3E140EE02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784316"/>
              </p:ext>
            </p:extLst>
          </p:nvPr>
        </p:nvGraphicFramePr>
        <p:xfrm>
          <a:off x="0" y="2306694"/>
          <a:ext cx="12192000" cy="455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9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DB967-E067-A1FC-9B99-BE494876E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F3D12913-BFF4-ECE4-8084-8CB456585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6FBF6B90-8279-3185-6770-2A7FCAE10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BF714-F632-BE17-1F3D-BA4FF7B85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1" y="480060"/>
            <a:ext cx="1132916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4FF254-F91B-7801-7BC2-5B95ACAB5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AFFCC40-D436-DD6B-546E-413BE08AC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C46C7C-823B-063F-B3CD-35ADABD54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2005D9-ADF9-1F43-7260-0758EB4DC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2397E-B562-56C9-68A8-D12990CDD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5" y="643466"/>
            <a:ext cx="10802945" cy="53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27C36-C85C-BFA9-D7C8-488D95838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DB05CCF-19F1-E60C-B708-5DF4143C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71613D-D4C1-E713-7405-A48CE0FA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E2D4A8-EBDC-3B88-E66F-D51A452A9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4C08D-F3A9-EDF9-D75A-3B3B6305A1CF}"/>
              </a:ext>
            </a:extLst>
          </p:cNvPr>
          <p:cNvGrpSpPr/>
          <p:nvPr/>
        </p:nvGrpSpPr>
        <p:grpSpPr>
          <a:xfrm>
            <a:off x="820895" y="1082548"/>
            <a:ext cx="10550208" cy="4692903"/>
            <a:chOff x="744361" y="764002"/>
            <a:chExt cx="10550208" cy="46929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3C20F8-0B60-6C21-6FD3-92D857B91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47"/>
            <a:stretch/>
          </p:blipFill>
          <p:spPr>
            <a:xfrm>
              <a:off x="744361" y="3134775"/>
              <a:ext cx="10550208" cy="23221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467723-0458-C2D9-7666-E75D0D967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" r="-420" b="17242"/>
            <a:stretch/>
          </p:blipFill>
          <p:spPr>
            <a:xfrm>
              <a:off x="744361" y="764002"/>
              <a:ext cx="10515518" cy="2076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CD0CE-19C2-E0BC-CF10-F08153EAC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58B7FE-186A-21D4-3CF4-B840F9B83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F166DF-FB9E-F18C-D79F-C87721864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3D31F-CBC6-2D08-FD05-68C11662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0CF8DA-4A64-1F98-A284-72F19AE17109}"/>
              </a:ext>
            </a:extLst>
          </p:cNvPr>
          <p:cNvGrpSpPr/>
          <p:nvPr/>
        </p:nvGrpSpPr>
        <p:grpSpPr>
          <a:xfrm>
            <a:off x="685519" y="1142277"/>
            <a:ext cx="10863014" cy="4573445"/>
            <a:chOff x="664492" y="819340"/>
            <a:chExt cx="10863014" cy="45734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560062-3A55-5905-9E08-F4EFF5889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0"/>
            <a:stretch/>
          </p:blipFill>
          <p:spPr>
            <a:xfrm>
              <a:off x="685520" y="819340"/>
              <a:ext cx="10701949" cy="25666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987559-DCB7-C37D-5246-0F744B33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9"/>
            <a:stretch/>
          </p:blipFill>
          <p:spPr>
            <a:xfrm>
              <a:off x="664492" y="3471969"/>
              <a:ext cx="10863014" cy="1920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29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F28013-DE1A-2DB9-DDE3-CB5517A8C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2D473C61-C875-D117-1628-19C2CB19A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F758F69-1890-FA94-6113-9E6175523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BF4-FC79-D4DC-3B15-063B854C80E2}"/>
              </a:ext>
            </a:extLst>
          </p:cNvPr>
          <p:cNvGrpSpPr/>
          <p:nvPr/>
        </p:nvGrpSpPr>
        <p:grpSpPr>
          <a:xfrm>
            <a:off x="477012" y="480060"/>
            <a:ext cx="11114792" cy="5897880"/>
            <a:chOff x="477012" y="480060"/>
            <a:chExt cx="11114792" cy="58978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CB6FCA-7B96-BD3B-A16E-3B7ED0211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12" y="480060"/>
              <a:ext cx="11114792" cy="5897880"/>
            </a:xfrm>
            <a:prstGeom prst="rect">
              <a:avLst/>
            </a:prstGeom>
          </p:spPr>
        </p:pic>
        <p:pic>
          <p:nvPicPr>
            <p:cNvPr id="4" name="Picture 3" descr="Businesswoman holding hand up">
              <a:extLst>
                <a:ext uri="{FF2B5EF4-FFF2-40B4-BE49-F238E27FC236}">
                  <a16:creationId xmlns:a16="http://schemas.microsoft.com/office/drawing/2014/main" id="{5AFDDA4B-2CF7-06A4-20BA-86ACFC5A6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6029" y="4014589"/>
              <a:ext cx="938939" cy="163130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A94B1C-B76D-FD0B-9929-9BF60A3DD5FF}"/>
                </a:ext>
              </a:extLst>
            </p:cNvPr>
            <p:cNvSpPr/>
            <p:nvPr/>
          </p:nvSpPr>
          <p:spPr>
            <a:xfrm>
              <a:off x="6372667" y="4131547"/>
              <a:ext cx="3668370" cy="50424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Precedence rules to follow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07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1A887-961A-83C8-ACBE-732E5420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CD31140F-3A71-28E1-ED58-0C1BDD5FD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24967EF-1249-299A-80EF-07EF88874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8E7A9-2AAE-4FC5-8B21-F1BE7322F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5" y="530373"/>
            <a:ext cx="11223003" cy="57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2E976-D2C9-87CE-28C8-6CF868737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C53CA3-B6EB-BC90-AD68-6A21E4C9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A94A66-0404-4C2D-4D0E-8F4A22481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506F32-3070-7805-AECE-8757872F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B7DCD-FCC8-6C7D-13D3-41A2239DF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49" y="1935126"/>
            <a:ext cx="10576048" cy="26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07BB0F-7C47-6C2C-49EB-813D7B4E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426C1E6-528A-E697-941C-296DEB378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2F4CED-C836-B72E-B517-AB2AB4559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5A85F3-66C6-C38C-1015-284BDC0F7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05AE8-1F17-E99F-4214-3D42988C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5" y="643466"/>
            <a:ext cx="10786535" cy="55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E5614-D9D3-C468-82A4-8E8777AFC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2FA4BE-60DA-1F78-C72F-A68F8186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C0D1C4-023B-2A10-D2E2-1D9093810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B92104-A367-BC31-0A7A-0EAC55EF0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75073-4352-7ADB-C821-1C9D1E8D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4" y="826646"/>
            <a:ext cx="10614231" cy="52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ACE28-5EF8-952C-FD28-CE0F2EF9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55B5FA-22FD-B69E-3EFA-240653E4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059FC7-FFD1-C1A4-7365-DB01F8B2A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DD4393-816A-C8EA-9E2F-4A2B3D899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14DE87-CD22-ACEC-25E5-0493667AD8C6}"/>
              </a:ext>
            </a:extLst>
          </p:cNvPr>
          <p:cNvGrpSpPr/>
          <p:nvPr/>
        </p:nvGrpSpPr>
        <p:grpSpPr>
          <a:xfrm>
            <a:off x="643465" y="643466"/>
            <a:ext cx="10905067" cy="5571066"/>
            <a:chOff x="643465" y="643466"/>
            <a:chExt cx="10905067" cy="5571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5E19DA-75EB-A6BF-BA66-E81DA100E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5" y="1602397"/>
              <a:ext cx="10905067" cy="4612135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3925917-CEEA-A39F-B129-CA76EF8FEF2E}"/>
                </a:ext>
              </a:extLst>
            </p:cNvPr>
            <p:cNvSpPr/>
            <p:nvPr/>
          </p:nvSpPr>
          <p:spPr>
            <a:xfrm>
              <a:off x="643465" y="643466"/>
              <a:ext cx="6427186" cy="95893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  <a:latin typeface="Algerian" panose="04020705040A02060702" pitchFamily="82" charset="0"/>
                </a:rPr>
                <a:t>Assessment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12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DF5F5-E86D-F9DF-6E85-F8C7E0619CB0}"/>
              </a:ext>
            </a:extLst>
          </p:cNvPr>
          <p:cNvGrpSpPr/>
          <p:nvPr/>
        </p:nvGrpSpPr>
        <p:grpSpPr>
          <a:xfrm>
            <a:off x="477012" y="621340"/>
            <a:ext cx="10861925" cy="5756600"/>
            <a:chOff x="477012" y="621340"/>
            <a:chExt cx="10861925" cy="5756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F0856A-A45A-B132-9223-CA887A8DA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69" b="3073"/>
            <a:stretch/>
          </p:blipFill>
          <p:spPr>
            <a:xfrm>
              <a:off x="477012" y="1484903"/>
              <a:ext cx="10744275" cy="33566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A5F682-CAEF-3A86-DCDB-BD310AB634F7}"/>
                </a:ext>
              </a:extLst>
            </p:cNvPr>
            <p:cNvSpPr/>
            <p:nvPr/>
          </p:nvSpPr>
          <p:spPr>
            <a:xfrm>
              <a:off x="903766" y="621340"/>
              <a:ext cx="8250865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Algerian" panose="04020705040A02060702" pitchFamily="82" charset="0"/>
                </a:rPr>
                <a:t>Introduction: Computer algorithm</a:t>
              </a:r>
            </a:p>
          </p:txBody>
        </p:sp>
        <p:pic>
          <p:nvPicPr>
            <p:cNvPr id="6" name="Picture 5" descr="Businesswoman holding hand up">
              <a:extLst>
                <a:ext uri="{FF2B5EF4-FFF2-40B4-BE49-F238E27FC236}">
                  <a16:creationId xmlns:a16="http://schemas.microsoft.com/office/drawing/2014/main" id="{E706EBA1-BCA6-4E9C-FD9F-F4D225257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2644" y="5188322"/>
              <a:ext cx="946293" cy="118961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E3ABE7-FA8D-7D1E-E783-25F71589B49B}"/>
                </a:ext>
              </a:extLst>
            </p:cNvPr>
            <p:cNvSpPr/>
            <p:nvPr/>
          </p:nvSpPr>
          <p:spPr>
            <a:xfrm>
              <a:off x="6974958" y="5276806"/>
              <a:ext cx="3041636" cy="81711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Algorithm continues to  the next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849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A9D65-5558-1E94-598D-DFDE2EC3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675D09-69E3-C992-C094-A6C09F6AB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D5CAA-2577-0A9D-FFFB-80A2712F4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601E13-58B8-8D2C-A8C3-538FADFB6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BA7A05-94D0-51B6-2E9E-7D678FA6F611}"/>
              </a:ext>
            </a:extLst>
          </p:cNvPr>
          <p:cNvGrpSpPr/>
          <p:nvPr/>
        </p:nvGrpSpPr>
        <p:grpSpPr>
          <a:xfrm>
            <a:off x="643465" y="643466"/>
            <a:ext cx="10905067" cy="5571066"/>
            <a:chOff x="643465" y="643466"/>
            <a:chExt cx="10905067" cy="55710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C6EAD7-193B-C1F5-375C-CC77F20CF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06" t="18259" b="2742"/>
            <a:stretch/>
          </p:blipFill>
          <p:spPr>
            <a:xfrm>
              <a:off x="643465" y="1286540"/>
              <a:ext cx="10905067" cy="49279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256696-019E-5A4E-B261-D94E9506E162}"/>
                </a:ext>
              </a:extLst>
            </p:cNvPr>
            <p:cNvSpPr/>
            <p:nvPr/>
          </p:nvSpPr>
          <p:spPr>
            <a:xfrm>
              <a:off x="733647" y="643466"/>
              <a:ext cx="4805916" cy="64307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lgerian" panose="04020705040A02060702" pitchFamily="82" charset="0"/>
                </a:rPr>
                <a:t>Assessment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99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3A5BA-9AFC-FAF3-CA81-0A596FF9E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A032EC-EFBD-9A15-155C-B9F48A4445D7}"/>
              </a:ext>
            </a:extLst>
          </p:cNvPr>
          <p:cNvSpPr/>
          <p:nvPr/>
        </p:nvSpPr>
        <p:spPr>
          <a:xfrm>
            <a:off x="-253218" y="5873044"/>
            <a:ext cx="6583680" cy="604911"/>
          </a:xfrm>
          <a:prstGeom prst="rect">
            <a:avLst/>
          </a:prstGeom>
          <a:solidFill>
            <a:srgbClr val="990033"/>
          </a:solidFill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96A92-AD84-F6A2-B2F0-5B7D3C46171D}"/>
              </a:ext>
            </a:extLst>
          </p:cNvPr>
          <p:cNvSpPr/>
          <p:nvPr/>
        </p:nvSpPr>
        <p:spPr>
          <a:xfrm>
            <a:off x="6330462" y="5873045"/>
            <a:ext cx="6583680" cy="6049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713DC-B5AA-2ABE-4DB1-3F9537F93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6" t="34130" r="23953" b="7277"/>
          <a:stretch/>
        </p:blipFill>
        <p:spPr>
          <a:xfrm>
            <a:off x="4948581" y="4596615"/>
            <a:ext cx="2294838" cy="2106637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EF009-0692-82C9-6F97-1B7E2A8B6667}"/>
              </a:ext>
            </a:extLst>
          </p:cNvPr>
          <p:cNvSpPr/>
          <p:nvPr/>
        </p:nvSpPr>
        <p:spPr>
          <a:xfrm>
            <a:off x="-253219" y="2560320"/>
            <a:ext cx="1392701" cy="14735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0BABD5-C973-8C36-F4F0-3DC801C95F04}"/>
              </a:ext>
            </a:extLst>
          </p:cNvPr>
          <p:cNvSpPr/>
          <p:nvPr/>
        </p:nvSpPr>
        <p:spPr>
          <a:xfrm>
            <a:off x="10902461" y="2560319"/>
            <a:ext cx="1392701" cy="1473591"/>
          </a:xfrm>
          <a:prstGeom prst="rect">
            <a:avLst/>
          </a:prstGeom>
          <a:solidFill>
            <a:srgbClr val="990033"/>
          </a:solidFill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B8A160-E595-6C22-390C-2AAF14721CC9}"/>
              </a:ext>
            </a:extLst>
          </p:cNvPr>
          <p:cNvSpPr/>
          <p:nvPr/>
        </p:nvSpPr>
        <p:spPr>
          <a:xfrm>
            <a:off x="731520" y="5824025"/>
            <a:ext cx="773723" cy="10339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1302A-59EA-FF2A-B867-46DDEA07E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624" y="3610255"/>
            <a:ext cx="12457723" cy="1458588"/>
          </a:xfrm>
        </p:spPr>
        <p:txBody>
          <a:bodyPr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6600" b="1" dirty="0">
                <a:solidFill>
                  <a:srgbClr val="FF0066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QUESTION </a:t>
            </a:r>
            <a:br>
              <a:rPr lang="en-US" sz="6600" b="1" dirty="0">
                <a:solidFill>
                  <a:srgbClr val="FF0066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6600" b="1" dirty="0">
                <a:solidFill>
                  <a:srgbClr val="000000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&amp;</a:t>
            </a:r>
            <a:r>
              <a:rPr lang="en-US" sz="6600" b="1" dirty="0">
                <a:solidFill>
                  <a:srgbClr val="FF0066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br>
              <a:rPr lang="en-US" sz="6600" b="1" dirty="0">
                <a:solidFill>
                  <a:srgbClr val="FF0066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6600" b="1" dirty="0">
                <a:solidFill>
                  <a:srgbClr val="000099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ANSWERS!</a:t>
            </a:r>
            <a:endParaRPr lang="en-US" sz="6000" b="1" dirty="0">
              <a:solidFill>
                <a:srgbClr val="000099"/>
              </a:solidFill>
              <a:effectLst/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DDE715-DC1D-4B19-9FCF-8B62FCE8E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B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9D4B08-2FD7-4795-B867-90033141C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AB822-F0FD-4704-BB9F-0294145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E5580D-00E4-DA25-8D9A-8329B322C581}"/>
              </a:ext>
            </a:extLst>
          </p:cNvPr>
          <p:cNvGrpSpPr/>
          <p:nvPr/>
        </p:nvGrpSpPr>
        <p:grpSpPr>
          <a:xfrm>
            <a:off x="643466" y="643466"/>
            <a:ext cx="10751092" cy="5571066"/>
            <a:chOff x="687572" y="643466"/>
            <a:chExt cx="10706986" cy="5571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BE216A-401D-509F-6578-8FCBA4113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72" y="643466"/>
              <a:ext cx="10706986" cy="43593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6E43C3-322F-FC65-BEDD-3573DAD3E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42" y="5002815"/>
              <a:ext cx="10366744" cy="1211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87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28594-988E-2FFD-AEB1-AD56DD165A49}"/>
              </a:ext>
            </a:extLst>
          </p:cNvPr>
          <p:cNvGrpSpPr/>
          <p:nvPr/>
        </p:nvGrpSpPr>
        <p:grpSpPr>
          <a:xfrm>
            <a:off x="477012" y="760719"/>
            <a:ext cx="11051523" cy="5336562"/>
            <a:chOff x="477012" y="760719"/>
            <a:chExt cx="11051523" cy="53365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92E1A5-472B-EA67-DDCA-FCD5EA444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12" y="760719"/>
              <a:ext cx="11051523" cy="533656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047CF6-5CDE-C580-9DBE-98D8BF46299C}"/>
                </a:ext>
              </a:extLst>
            </p:cNvPr>
            <p:cNvSpPr/>
            <p:nvPr/>
          </p:nvSpPr>
          <p:spPr>
            <a:xfrm>
              <a:off x="754912" y="808074"/>
              <a:ext cx="733646" cy="393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77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607FF-9D03-AE57-F153-034B8193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1" y="480061"/>
            <a:ext cx="7919875" cy="576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3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DDE715-DC1D-4B19-9FCF-8B62FCE8E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9D4B08-2FD7-4795-B867-90033141C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AB822-F0FD-4704-BB9F-0294145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4FC02E-9096-E1B6-D0D8-7E2BBBD709E1}"/>
              </a:ext>
            </a:extLst>
          </p:cNvPr>
          <p:cNvGrpSpPr/>
          <p:nvPr/>
        </p:nvGrpSpPr>
        <p:grpSpPr>
          <a:xfrm>
            <a:off x="988828" y="1261918"/>
            <a:ext cx="10559706" cy="3785190"/>
            <a:chOff x="988828" y="1261918"/>
            <a:chExt cx="10559706" cy="37851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E20846-A6F7-534A-D873-0B19BA6B4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480" y="1261918"/>
              <a:ext cx="10559054" cy="378519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49E193-4FDA-9837-3CB0-A8D756917FC9}"/>
                </a:ext>
              </a:extLst>
            </p:cNvPr>
            <p:cNvSpPr/>
            <p:nvPr/>
          </p:nvSpPr>
          <p:spPr>
            <a:xfrm>
              <a:off x="988828" y="1318437"/>
              <a:ext cx="701749" cy="861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30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BDDE715-DC1D-4B19-9FCF-8B62FCE8E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8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9D4B08-2FD7-4795-B867-90033141C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EAB822-F0FD-4704-BB9F-0294145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3D045B-C483-50EC-436A-F7C4B97ED220}"/>
              </a:ext>
            </a:extLst>
          </p:cNvPr>
          <p:cNvGrpSpPr/>
          <p:nvPr/>
        </p:nvGrpSpPr>
        <p:grpSpPr>
          <a:xfrm>
            <a:off x="643466" y="749152"/>
            <a:ext cx="10818432" cy="5402963"/>
            <a:chOff x="643466" y="749152"/>
            <a:chExt cx="10818432" cy="54029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EBB5EB0-7AF9-F47A-E54E-F5A8B4F2D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749152"/>
              <a:ext cx="10818431" cy="540296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1AEBD1-B983-05A9-36E8-54C7B4968CF8}"/>
                </a:ext>
              </a:extLst>
            </p:cNvPr>
            <p:cNvSpPr/>
            <p:nvPr/>
          </p:nvSpPr>
          <p:spPr>
            <a:xfrm>
              <a:off x="643466" y="754912"/>
              <a:ext cx="674971" cy="563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02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2379</TotalTime>
  <Words>97</Words>
  <Application>Microsoft Office PowerPoint</Application>
  <PresentationFormat>Widescreen</PresentationFormat>
  <Paragraphs>31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Algerian</vt:lpstr>
      <vt:lpstr>Arial</vt:lpstr>
      <vt:lpstr>Calibri</vt:lpstr>
      <vt:lpstr>Century Gothic</vt:lpstr>
      <vt:lpstr>Futura</vt:lpstr>
      <vt:lpstr>Times New Roman</vt:lpstr>
      <vt:lpstr>Wingdings 3</vt:lpstr>
      <vt:lpstr>Wisp</vt:lpstr>
      <vt:lpstr>PowerPoint Presentation</vt:lpstr>
      <vt:lpstr>Module: Programming with Python</vt:lpstr>
      <vt:lpstr>Introduction to computer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 &amp;  ANSWERS!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MODULE: E-Governance and service Delivery</dc:title>
  <dc:creator>DELL</dc:creator>
  <cp:lastModifiedBy>James HAKIZIMANA</cp:lastModifiedBy>
  <cp:revision>509</cp:revision>
  <dcterms:created xsi:type="dcterms:W3CDTF">2022-07-23T07:56:39Z</dcterms:created>
  <dcterms:modified xsi:type="dcterms:W3CDTF">2025-06-09T18:30:30Z</dcterms:modified>
</cp:coreProperties>
</file>